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8" r:id="rId10"/>
    <p:sldId id="262" r:id="rId11"/>
    <p:sldId id="269" r:id="rId12"/>
    <p:sldId id="263" r:id="rId13"/>
    <p:sldId id="264" r:id="rId14"/>
    <p:sldId id="265" r:id="rId15"/>
    <p:sldId id="270" r:id="rId16"/>
  </p:sldIdLst>
  <p:sldSz cx="10080625" cy="567055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p6oijQ9TYZmfogMT1KdCS9t1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533081-82E7-04DC-2D7F-91BF854427E4}" v="108" dt="2024-05-20T03:51:23.859"/>
    <p1510:client id="{CEBB8683-5A9D-1623-D830-601AA6E1509E}" v="73" dt="2024-05-20T13:56:08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735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90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963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59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24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ubTitle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subTitle" idx="1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hyperlink" Target="http://www.youtube.com/watch?v=R4OjfqGeqO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0FFFB89-F45E-17EA-C228-3256E5D7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" y="3382"/>
            <a:ext cx="10042348" cy="5653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" y="9360"/>
            <a:ext cx="10079280" cy="56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7"/>
          <p:cNvPicPr preferRelativeResize="0"/>
          <p:nvPr/>
        </p:nvPicPr>
        <p:blipFill rotWithShape="1">
          <a:blip r:embed="rId4">
            <a:alphaModFix/>
          </a:blip>
          <a:srcRect t="20797" r="60392" b="51783"/>
          <a:stretch/>
        </p:blipFill>
        <p:spPr>
          <a:xfrm>
            <a:off x="30960" y="1188720"/>
            <a:ext cx="3990960" cy="155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4">
            <a:alphaModFix/>
          </a:blip>
          <a:srcRect t="56270" r="45880"/>
          <a:stretch/>
        </p:blipFill>
        <p:spPr>
          <a:xfrm>
            <a:off x="30960" y="3200400"/>
            <a:ext cx="5454000" cy="247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7"/>
          <p:cNvPicPr preferRelativeResize="0"/>
          <p:nvPr/>
        </p:nvPicPr>
        <p:blipFill rotWithShape="1">
          <a:blip r:embed="rId4">
            <a:alphaModFix/>
          </a:blip>
          <a:srcRect l="44138" t="12732" b="43719"/>
          <a:stretch/>
        </p:blipFill>
        <p:spPr>
          <a:xfrm>
            <a:off x="4296600" y="724680"/>
            <a:ext cx="5629680" cy="246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7"/>
          <p:cNvPicPr preferRelativeResize="0"/>
          <p:nvPr/>
        </p:nvPicPr>
        <p:blipFill rotWithShape="1">
          <a:blip r:embed="rId4">
            <a:alphaModFix/>
          </a:blip>
          <a:srcRect l="55021" t="56263" r="1435" b="19533"/>
          <a:stretch/>
        </p:blipFill>
        <p:spPr>
          <a:xfrm>
            <a:off x="5577840" y="3200040"/>
            <a:ext cx="4387680" cy="137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973AC-EB7C-13DA-3CD8-FFC24636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" y="-1498"/>
            <a:ext cx="10011910" cy="5664479"/>
          </a:xfrm>
          <a:prstGeom prst="rect">
            <a:avLst/>
          </a:prstGeom>
        </p:spPr>
      </p:pic>
      <p:pic>
        <p:nvPicPr>
          <p:cNvPr id="4" name="Google Shape;112;p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412CC3D-F8B9-3C37-7B36-3CBD0E6E7A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825" t="88470" r="666" b="103"/>
          <a:stretch/>
        </p:blipFill>
        <p:spPr>
          <a:xfrm>
            <a:off x="8345699" y="4992888"/>
            <a:ext cx="1563156" cy="647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07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0" y="9360"/>
            <a:ext cx="10079280" cy="56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 title="video_dendrit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600" y="863425"/>
            <a:ext cx="7631200" cy="42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68C3B7-433D-910A-0847-633B01252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" y="1236"/>
            <a:ext cx="10063549" cy="5664258"/>
          </a:xfrm>
          <a:prstGeom prst="rect">
            <a:avLst/>
          </a:prstGeom>
        </p:spPr>
      </p:pic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58CDA6EF-BEF5-AD01-A40E-8D84696EA4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02447" y="790521"/>
            <a:ext cx="4657354" cy="4752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Description automatically generated">
            <a:extLst>
              <a:ext uri="{FF2B5EF4-FFF2-40B4-BE49-F238E27FC236}">
                <a16:creationId xmlns:a16="http://schemas.microsoft.com/office/drawing/2014/main" id="{4758D331-B7FD-3492-5E70-86CC3AE2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8" y="-437"/>
            <a:ext cx="10042349" cy="5664257"/>
          </a:xfrm>
          <a:prstGeom prst="rect">
            <a:avLst/>
          </a:prstGeom>
        </p:spPr>
      </p:pic>
      <p:pic>
        <p:nvPicPr>
          <p:cNvPr id="137" name="Google Shape;137;p10"/>
          <p:cNvPicPr preferRelativeResize="0"/>
          <p:nvPr/>
        </p:nvPicPr>
        <p:blipFill rotWithShape="1">
          <a:blip r:embed="rId4">
            <a:alphaModFix/>
          </a:blip>
          <a:srcRect l="84047" t="90133"/>
          <a:stretch/>
        </p:blipFill>
        <p:spPr>
          <a:xfrm>
            <a:off x="8431920" y="5084640"/>
            <a:ext cx="1606320" cy="5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0"/>
          <p:cNvPicPr preferRelativeResize="0"/>
          <p:nvPr/>
        </p:nvPicPr>
        <p:blipFill rotWithShape="1">
          <a:blip r:embed="rId3">
            <a:alphaModFix/>
          </a:blip>
          <a:srcRect r="44973" b="88870"/>
          <a:stretch/>
        </p:blipFill>
        <p:spPr>
          <a:xfrm>
            <a:off x="30960" y="9360"/>
            <a:ext cx="5545440" cy="6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 rotWithShape="1">
          <a:blip r:embed="rId3">
            <a:alphaModFix/>
          </a:blip>
          <a:srcRect l="6041" t="11113" r="50414" b="42108"/>
          <a:stretch/>
        </p:blipFill>
        <p:spPr>
          <a:xfrm>
            <a:off x="640080" y="639720"/>
            <a:ext cx="4387680" cy="265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"/>
          <p:cNvPicPr preferRelativeResize="0"/>
          <p:nvPr/>
        </p:nvPicPr>
        <p:blipFill rotWithShape="1">
          <a:blip r:embed="rId3">
            <a:alphaModFix/>
          </a:blip>
          <a:srcRect l="49580" t="4668" r="2340" b="48559"/>
          <a:stretch/>
        </p:blipFill>
        <p:spPr>
          <a:xfrm>
            <a:off x="5029200" y="274320"/>
            <a:ext cx="4844880" cy="265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0"/>
          <p:cNvPicPr preferRelativeResize="0"/>
          <p:nvPr/>
        </p:nvPicPr>
        <p:blipFill rotWithShape="1">
          <a:blip r:embed="rId3">
            <a:alphaModFix/>
          </a:blip>
          <a:srcRect t="61107" r="31367"/>
          <a:stretch/>
        </p:blipFill>
        <p:spPr>
          <a:xfrm>
            <a:off x="30960" y="3474720"/>
            <a:ext cx="6917040" cy="220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0"/>
          <p:cNvPicPr preferRelativeResize="0"/>
          <p:nvPr/>
        </p:nvPicPr>
        <p:blipFill rotWithShape="1">
          <a:blip r:embed="rId3">
            <a:alphaModFix/>
          </a:blip>
          <a:srcRect l="72256" t="51425"/>
          <a:stretch/>
        </p:blipFill>
        <p:spPr>
          <a:xfrm>
            <a:off x="7223760" y="2915640"/>
            <a:ext cx="2795040" cy="275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"/>
          <p:cNvPicPr preferRelativeResize="0"/>
          <p:nvPr/>
        </p:nvPicPr>
        <p:blipFill rotWithShape="1">
          <a:blip r:embed="rId4">
            <a:alphaModFix/>
          </a:blip>
          <a:srcRect l="84047" t="90133"/>
          <a:stretch/>
        </p:blipFill>
        <p:spPr>
          <a:xfrm>
            <a:off x="8431920" y="5084640"/>
            <a:ext cx="1606320" cy="557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59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0" y="9360"/>
            <a:ext cx="10079280" cy="56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2609" t="14347" r="58384" b="3408"/>
          <a:stretch/>
        </p:blipFill>
        <p:spPr>
          <a:xfrm>
            <a:off x="274320" y="822960"/>
            <a:ext cx="3930480" cy="46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 l="56010" t="8061" r="1127" b="56456"/>
          <a:stretch/>
        </p:blipFill>
        <p:spPr>
          <a:xfrm>
            <a:off x="5669280" y="731520"/>
            <a:ext cx="4318920" cy="201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l="42449" t="44335" r="401" b="2442"/>
          <a:stretch/>
        </p:blipFill>
        <p:spPr>
          <a:xfrm>
            <a:off x="4480560" y="2797200"/>
            <a:ext cx="5485320" cy="28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l="84248" t="90133"/>
          <a:stretch/>
        </p:blipFill>
        <p:spPr>
          <a:xfrm>
            <a:off x="8504280" y="5112000"/>
            <a:ext cx="1586160" cy="5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60"/>
            <a:ext cx="10079280" cy="56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/>
          <p:cNvPicPr preferRelativeResize="0"/>
          <p:nvPr/>
        </p:nvPicPr>
        <p:blipFill rotWithShape="1">
          <a:blip r:embed="rId4">
            <a:alphaModFix/>
          </a:blip>
          <a:srcRect l="2414" t="12733" r="61300" b="17920"/>
          <a:stretch/>
        </p:blipFill>
        <p:spPr>
          <a:xfrm>
            <a:off x="183240" y="640440"/>
            <a:ext cx="3656160" cy="393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/>
          <p:cNvPicPr preferRelativeResize="0"/>
          <p:nvPr/>
        </p:nvPicPr>
        <p:blipFill rotWithShape="1">
          <a:blip r:embed="rId4">
            <a:alphaModFix/>
          </a:blip>
          <a:srcRect l="39602" t="9559" r="533" b="42364"/>
          <a:stretch/>
        </p:blipFill>
        <p:spPr>
          <a:xfrm>
            <a:off x="4023720" y="640080"/>
            <a:ext cx="5667120" cy="25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 l="40510" t="57884" r="199"/>
          <a:stretch/>
        </p:blipFill>
        <p:spPr>
          <a:xfrm>
            <a:off x="3990240" y="3258720"/>
            <a:ext cx="5975280" cy="238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 l="5134" t="82069" r="64928" b="5018"/>
          <a:stretch/>
        </p:blipFill>
        <p:spPr>
          <a:xfrm>
            <a:off x="548640" y="4663440"/>
            <a:ext cx="3016080" cy="73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3">
            <a:alphaModFix/>
          </a:blip>
          <a:srcRect l="83139" t="90133"/>
          <a:stretch/>
        </p:blipFill>
        <p:spPr>
          <a:xfrm>
            <a:off x="8359560" y="5120640"/>
            <a:ext cx="1697760" cy="5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th book&#10;&#10;Description automatically generated">
            <a:extLst>
              <a:ext uri="{FF2B5EF4-FFF2-40B4-BE49-F238E27FC236}">
                <a16:creationId xmlns:a16="http://schemas.microsoft.com/office/drawing/2014/main" id="{0ADB98DE-95CF-2644-4095-389D9615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99" y="-529"/>
            <a:ext cx="9983759" cy="5639837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6E8B54D-5496-4FA0-7931-15863D03A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346" t="86815" r="-593" b="-86"/>
          <a:stretch/>
        </p:blipFill>
        <p:spPr>
          <a:xfrm>
            <a:off x="8398574" y="4981432"/>
            <a:ext cx="1516787" cy="645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" y="9360"/>
            <a:ext cx="10079280" cy="56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4">
            <a:alphaModFix/>
          </a:blip>
          <a:srcRect l="3319" t="15957" r="63115" b="9855"/>
          <a:stretch/>
        </p:blipFill>
        <p:spPr>
          <a:xfrm>
            <a:off x="365760" y="914400"/>
            <a:ext cx="3381840" cy="4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4">
            <a:alphaModFix/>
          </a:blip>
          <a:srcRect l="48672" t="6283" b="66294"/>
          <a:stretch/>
        </p:blipFill>
        <p:spPr>
          <a:xfrm>
            <a:off x="4849200" y="162360"/>
            <a:ext cx="4983120" cy="149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69400" y="91440"/>
            <a:ext cx="933480" cy="4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4">
            <a:alphaModFix/>
          </a:blip>
          <a:srcRect l="49579" t="32081" r="1435" b="27594"/>
          <a:stretch/>
        </p:blipFill>
        <p:spPr>
          <a:xfrm>
            <a:off x="5013000" y="1593360"/>
            <a:ext cx="4662000" cy="215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 rotWithShape="1">
          <a:blip r:embed="rId4">
            <a:alphaModFix/>
          </a:blip>
          <a:srcRect l="48672" t="72395"/>
          <a:stretch/>
        </p:blipFill>
        <p:spPr>
          <a:xfrm>
            <a:off x="4907160" y="3899160"/>
            <a:ext cx="5172480" cy="156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l="82234" t="88520"/>
          <a:stretch/>
        </p:blipFill>
        <p:spPr>
          <a:xfrm>
            <a:off x="8169840" y="5016240"/>
            <a:ext cx="1789200" cy="64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60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0" y="9360"/>
            <a:ext cx="10079280" cy="56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4">
            <a:alphaModFix/>
          </a:blip>
          <a:srcRect l="4227" t="15957" r="69462" b="45333"/>
          <a:stretch/>
        </p:blipFill>
        <p:spPr>
          <a:xfrm>
            <a:off x="457200" y="914400"/>
            <a:ext cx="2650320" cy="219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 rotWithShape="1">
          <a:blip r:embed="rId4">
            <a:alphaModFix/>
          </a:blip>
          <a:srcRect l="30532" t="14347" r="42252" b="45333"/>
          <a:stretch/>
        </p:blipFill>
        <p:spPr>
          <a:xfrm>
            <a:off x="3108960" y="822960"/>
            <a:ext cx="2741760" cy="228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 l="59556" t="4669" r="5064" b="22754"/>
          <a:stretch/>
        </p:blipFill>
        <p:spPr>
          <a:xfrm>
            <a:off x="6035040" y="274320"/>
            <a:ext cx="3564720" cy="411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 l="6042" t="57884" r="39532" b="3409"/>
          <a:stretch/>
        </p:blipFill>
        <p:spPr>
          <a:xfrm>
            <a:off x="640080" y="3291840"/>
            <a:ext cx="5484600" cy="219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5;p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B58E3E4-477A-FF45-E2B1-344D75168C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3407" t="89168" r="88" b="-850"/>
          <a:stretch/>
        </p:blipFill>
        <p:spPr>
          <a:xfrm>
            <a:off x="8572542" y="4927956"/>
            <a:ext cx="1503615" cy="60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EB7D8D0C-E8FE-2346-3208-0DC0C275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4" y="-7858"/>
            <a:ext cx="10078861" cy="56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0" y="9360"/>
            <a:ext cx="10079280" cy="56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/>
          <p:cNvPicPr preferRelativeResize="0"/>
          <p:nvPr/>
        </p:nvPicPr>
        <p:blipFill rotWithShape="1">
          <a:blip r:embed="rId4">
            <a:alphaModFix/>
          </a:blip>
          <a:srcRect t="3059" r="64021"/>
          <a:stretch/>
        </p:blipFill>
        <p:spPr>
          <a:xfrm>
            <a:off x="274320" y="182880"/>
            <a:ext cx="3564720" cy="540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4">
            <a:alphaModFix/>
          </a:blip>
          <a:srcRect l="35973" t="3059" r="42252" b="1795"/>
          <a:stretch/>
        </p:blipFill>
        <p:spPr>
          <a:xfrm>
            <a:off x="3726360" y="146880"/>
            <a:ext cx="2193120" cy="53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4">
            <a:alphaModFix/>
          </a:blip>
          <a:srcRect l="58421" t="19184" r="3248" b="11470"/>
          <a:stretch/>
        </p:blipFill>
        <p:spPr>
          <a:xfrm>
            <a:off x="6035040" y="1280160"/>
            <a:ext cx="3747960" cy="38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ACE380C-5F14-E8A3-D529-0929FFC8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65" y="-3048"/>
            <a:ext cx="10055085" cy="5592285"/>
          </a:xfrm>
          <a:prstGeom prst="rect">
            <a:avLst/>
          </a:prstGeom>
        </p:spPr>
      </p:pic>
      <p:pic>
        <p:nvPicPr>
          <p:cNvPr id="4" name="Google Shape;104;p6" descr="A close up of a text&#10;&#10;Description automatically generated">
            <a:extLst>
              <a:ext uri="{FF2B5EF4-FFF2-40B4-BE49-F238E27FC236}">
                <a16:creationId xmlns:a16="http://schemas.microsoft.com/office/drawing/2014/main" id="{EA3CC542-6413-D6C5-DB11-01B13E2F79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255" t="89308" r="236" b="103"/>
          <a:stretch/>
        </p:blipFill>
        <p:spPr>
          <a:xfrm>
            <a:off x="8388136" y="5052075"/>
            <a:ext cx="1663989" cy="600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32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15</Notes>
  <HiddenSlides>6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111</cp:revision>
  <dcterms:created xsi:type="dcterms:W3CDTF">2024-05-14T16:27:48Z</dcterms:created>
  <dcterms:modified xsi:type="dcterms:W3CDTF">2024-05-20T13:56:33Z</dcterms:modified>
</cp:coreProperties>
</file>